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Playfair Display"/>
      <p:regular r:id="rId75"/>
      <p:bold r:id="rId76"/>
      <p:italic r:id="rId77"/>
      <p:boldItalic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layfairDisplay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layfairDisplay-italic.fntdata"/><Relationship Id="rId32" Type="http://schemas.openxmlformats.org/officeDocument/2006/relationships/slide" Target="slides/slide27.xml"/><Relationship Id="rId76" Type="http://schemas.openxmlformats.org/officeDocument/2006/relationships/font" Target="fonts/PlayfairDisplay-bold.fntdata"/><Relationship Id="rId35" Type="http://schemas.openxmlformats.org/officeDocument/2006/relationships/slide" Target="slides/slide30.xml"/><Relationship Id="rId79" Type="http://schemas.openxmlformats.org/officeDocument/2006/relationships/font" Target="fonts/Lato-regular.fntdata"/><Relationship Id="rId34" Type="http://schemas.openxmlformats.org/officeDocument/2006/relationships/slide" Target="slides/slide29.xml"/><Relationship Id="rId78" Type="http://schemas.openxmlformats.org/officeDocument/2006/relationships/font" Target="fonts/PlayfairDisplay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256f361d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256f361d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256f361d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256f361d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256f361d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256f361d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256f361d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256f361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256f361d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256f361d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256f361d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256f361d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256f361d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256f361d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256f361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256f361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256f361d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256f361d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256f361d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256f361d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256f361d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256f361d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256f361d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256f361d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256f361d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256f361d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256f361d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256f361d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256f361d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256f361d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256f361d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256f361d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256f361d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256f361d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256f361d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256f361d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256f361d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256f361d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256f361d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256f361d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256f361d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256f361d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256f361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256f361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256f361d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256f361d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256f361d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e256f361d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2ab6d96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2ab6d96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2ab6d96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e2ab6d96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2ab6d96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2ab6d96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2ab6d96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2ab6d96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2ab6d96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2ab6d96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2ab6d96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2ab6d96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2ab6d96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2ab6d96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2ab6d96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e2ab6d96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256f361d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256f361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2ab6d96a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e2ab6d96a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2ab6d96a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2ab6d96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2ab6d96a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e2ab6d96a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2ab6d96a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e2ab6d96a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2ab6d96a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e2ab6d96a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2ab6d96a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e2ab6d96a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2ab6d96a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e2ab6d96a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2ab6d96a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e2ab6d96a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2ab6d96a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2ab6d96a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2ab6d96a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e2ab6d96a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256f361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256f361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e2ab6d96a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e2ab6d96a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2ab6d96a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2ab6d96a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e2ab6d96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e2ab6d96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2ab6d96a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2ab6d96a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2ab6d96a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e2ab6d96a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2ab6d96a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2ab6d96a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2ab6d96a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2ab6d96a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2ab6d96a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2ab6d96a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2ab6d96a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2ab6d96a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2ab6d96a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2ab6d96a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256f361d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256f361d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2ab6d96a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2ab6d96a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2ab6d96a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e2ab6d96a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2ab6d96a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e2ab6d96a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2ab6d96a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2ab6d96a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2ab6d96a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2ab6d96a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2ab6d96a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2ab6d96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2ab6d96a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2ab6d96a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2ab6d96a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2ab6d96a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2ab6d96a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e2ab6d96a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2ab6d96a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2ab6d96a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256f361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256f361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256f361d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256f361d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256f361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256f361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JESÚS TERINO RODRIGUEZ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HISTORIAL DE PARTIDOS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1065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000" y="1152475"/>
            <a:ext cx="43603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TARJETAS AMARILLAS ROJAS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525"/>
            <a:ext cx="4066825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LESIONES DE JUGADORES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75" y="1152475"/>
            <a:ext cx="407945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675" y="1152475"/>
            <a:ext cx="4413624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CUENTA BANCARIA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58800" cy="347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PLANTILLA JUGADORES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5275"/>
            <a:ext cx="3978550" cy="3410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75" y="1152475"/>
            <a:ext cx="4351726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CAMBIAR 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ALTERADA PLANTILLA JUGADORES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8924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8"/>
          <p:cNvSpPr txBox="1"/>
          <p:nvPr/>
        </p:nvSpPr>
        <p:spPr>
          <a:xfrm>
            <a:off x="438700" y="4724525"/>
            <a:ext cx="65088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" name="Google Shape;179;p28"/>
          <p:cNvCxnSpPr/>
          <p:nvPr/>
        </p:nvCxnSpPr>
        <p:spPr>
          <a:xfrm flipH="1" rot="10800000">
            <a:off x="2379325" y="2835275"/>
            <a:ext cx="3039600" cy="10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8"/>
          <p:cNvCxnSpPr/>
          <p:nvPr/>
        </p:nvCxnSpPr>
        <p:spPr>
          <a:xfrm flipH="1" rot="10800000">
            <a:off x="2336400" y="3943125"/>
            <a:ext cx="24387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8"/>
          <p:cNvCxnSpPr/>
          <p:nvPr/>
        </p:nvCxnSpPr>
        <p:spPr>
          <a:xfrm rot="10800000">
            <a:off x="2302350" y="2028125"/>
            <a:ext cx="4688100" cy="21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ALTERADA TARJETAS AMARILLAS Y ROJAS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62525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825" y="1152475"/>
            <a:ext cx="4377475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0" name="Google Shape;190;p29"/>
          <p:cNvCxnSpPr/>
          <p:nvPr/>
        </p:nvCxnSpPr>
        <p:spPr>
          <a:xfrm>
            <a:off x="3484250" y="2391325"/>
            <a:ext cx="3496500" cy="108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3396200" y="2054625"/>
            <a:ext cx="1357200" cy="166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4162800" y="1790475"/>
            <a:ext cx="1274100" cy="142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ALTERADA HISTORIAL PARTIDO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96" y="1152475"/>
            <a:ext cx="4160300" cy="3381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1" name="Google Shape;201;p30"/>
          <p:cNvCxnSpPr/>
          <p:nvPr/>
        </p:nvCxnSpPr>
        <p:spPr>
          <a:xfrm>
            <a:off x="2722825" y="2287725"/>
            <a:ext cx="3553200" cy="192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0"/>
          <p:cNvCxnSpPr/>
          <p:nvPr/>
        </p:nvCxnSpPr>
        <p:spPr>
          <a:xfrm>
            <a:off x="2173775" y="2039100"/>
            <a:ext cx="2817900" cy="231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ALTERADA LESIONES JUGADORES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600" y="1152475"/>
            <a:ext cx="4151699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1" name="Google Shape;211;p31"/>
          <p:cNvCxnSpPr/>
          <p:nvPr/>
        </p:nvCxnSpPr>
        <p:spPr>
          <a:xfrm>
            <a:off x="3898625" y="1831900"/>
            <a:ext cx="1124100" cy="99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3028425" y="2116800"/>
            <a:ext cx="1704300" cy="161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2660675" y="2474200"/>
            <a:ext cx="2227200" cy="10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ALTERADA CUENTAS BANCARIAS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00" y="1147750"/>
            <a:ext cx="41603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2" name="Google Shape;222;p32"/>
          <p:cNvCxnSpPr/>
          <p:nvPr/>
        </p:nvCxnSpPr>
        <p:spPr>
          <a:xfrm>
            <a:off x="3380650" y="1811200"/>
            <a:ext cx="1611000" cy="86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2"/>
          <p:cNvCxnSpPr/>
          <p:nvPr/>
        </p:nvCxnSpPr>
        <p:spPr>
          <a:xfrm>
            <a:off x="2194500" y="2116800"/>
            <a:ext cx="2740200" cy="178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2"/>
          <p:cNvCxnSpPr/>
          <p:nvPr/>
        </p:nvCxnSpPr>
        <p:spPr>
          <a:xfrm>
            <a:off x="3365125" y="2448300"/>
            <a:ext cx="1611000" cy="118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CAMBIAR 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88"/>
              <a:t>RESTRICCIONES</a:t>
            </a:r>
            <a:endParaRPr sz="3088"/>
          </a:p>
        </p:txBody>
      </p:sp>
      <p:sp>
        <p:nvSpPr>
          <p:cNvPr id="230" name="Google Shape;230;p3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ALTERACIÓN TABLA PLANTILLA JUGADORES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0" name="Google Shape;240;p34"/>
          <p:cNvCxnSpPr/>
          <p:nvPr/>
        </p:nvCxnSpPr>
        <p:spPr>
          <a:xfrm>
            <a:off x="2396500" y="1839350"/>
            <a:ext cx="3984300" cy="13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1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399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0" name="Google Shape;250;p35"/>
          <p:cNvCxnSpPr/>
          <p:nvPr/>
        </p:nvCxnSpPr>
        <p:spPr>
          <a:xfrm flipH="1" rot="10800000">
            <a:off x="3761800" y="2157000"/>
            <a:ext cx="11076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899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3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ALTERACIÓN TABLA </a:t>
            </a:r>
            <a:r>
              <a:rPr lang="es"/>
              <a:t>HISTORIAL PARTIDOS</a:t>
            </a:r>
            <a:r>
              <a:rPr lang="es"/>
              <a:t> 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152475"/>
            <a:ext cx="3999899" cy="3416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899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ALTERACIÓN TABLA TARJETAS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00" y="1172562"/>
            <a:ext cx="4058895" cy="337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92650"/>
            <a:ext cx="3999900" cy="33762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52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3225"/>
            <a:ext cx="4260299" cy="3394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5"/>
          <p:cNvSpPr txBox="1"/>
          <p:nvPr/>
        </p:nvSpPr>
        <p:spPr>
          <a:xfrm>
            <a:off x="5376125" y="534175"/>
            <a:ext cx="3615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100" y="1152475"/>
            <a:ext cx="4057199" cy="34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5" y="1152475"/>
            <a:ext cx="402305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ELIMINACIÓN</a:t>
            </a:r>
            <a:r>
              <a:rPr lang="es"/>
              <a:t> TABLAS</a:t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23" y="1017450"/>
            <a:ext cx="2675125" cy="38075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099" y="528575"/>
            <a:ext cx="1868400" cy="4489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INSERCIÓN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CAMPOS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</a:t>
            </a:r>
            <a:endParaRPr/>
          </a:p>
        </p:txBody>
      </p:sp>
      <p:sp>
        <p:nvSpPr>
          <p:cNvPr id="328" name="Google Shape;328;p4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1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19301" cy="3409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2" y="1155700"/>
            <a:ext cx="3999900" cy="34099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0" y="1152475"/>
            <a:ext cx="3970523" cy="3416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25" y="1138250"/>
            <a:ext cx="3999900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sp>
        <p:nvSpPr>
          <p:cNvPr id="370" name="Google Shape;370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416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ENTRADA</a:t>
            </a:r>
            <a:endParaRPr/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3999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9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PARTIDO</a:t>
            </a:r>
            <a:endParaRPr/>
          </a:p>
        </p:txBody>
      </p:sp>
      <p:sp>
        <p:nvSpPr>
          <p:cNvPr id="388" name="Google Shape;388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899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781" y="1130100"/>
            <a:ext cx="4267544" cy="34611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74849" cy="34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MODIFICACIONES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SIN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SELECCIÓN</a:t>
            </a:r>
            <a:endParaRPr sz="2500"/>
          </a:p>
        </p:txBody>
      </p:sp>
      <p:sp>
        <p:nvSpPr>
          <p:cNvPr id="397" name="Google Shape;397;p5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25" y="1189900"/>
            <a:ext cx="8392027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" y="1683200"/>
            <a:ext cx="6532718" cy="3460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525" y="959300"/>
            <a:ext cx="5286375" cy="41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850" y="909175"/>
            <a:ext cx="245745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325" y="1380400"/>
            <a:ext cx="6986995" cy="37009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139775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069600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ELIMINACIÓN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SIN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SELECCIÓN</a:t>
            </a:r>
            <a:endParaRPr sz="2500"/>
          </a:p>
        </p:txBody>
      </p:sp>
      <p:sp>
        <p:nvSpPr>
          <p:cNvPr id="435" name="Google Shape;435;p58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0" y="1017450"/>
            <a:ext cx="3534924" cy="183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175" y="2199050"/>
            <a:ext cx="5257101" cy="2182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pic>
        <p:nvPicPr>
          <p:cNvPr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950" y="909175"/>
            <a:ext cx="5238750" cy="2190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00" y="1372875"/>
            <a:ext cx="7004981" cy="3710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25" y="807900"/>
            <a:ext cx="2867025" cy="2095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100" y="1169850"/>
            <a:ext cx="7214160" cy="3821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0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0" cy="33514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0" y="1109675"/>
            <a:ext cx="7629525" cy="333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75" y="1535275"/>
            <a:ext cx="6410669" cy="3395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469" name="Google Shape;4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250" y="919175"/>
            <a:ext cx="4057650" cy="1809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8" y="1404950"/>
            <a:ext cx="7058030" cy="3738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INSERCIÓN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CON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SELECCIÓN</a:t>
            </a:r>
            <a:endParaRPr sz="2500"/>
          </a:p>
        </p:txBody>
      </p:sp>
      <p:sp>
        <p:nvSpPr>
          <p:cNvPr id="476" name="Google Shape;476;p6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pic>
        <p:nvPicPr>
          <p:cNvPr id="482" name="Google Shape;4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25" y="1159825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pic>
        <p:nvPicPr>
          <p:cNvPr id="488" name="Google Shape;4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179875"/>
            <a:ext cx="7598525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017450"/>
            <a:ext cx="7214160" cy="382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67"/>
          <p:cNvCxnSpPr/>
          <p:nvPr/>
        </p:nvCxnSpPr>
        <p:spPr>
          <a:xfrm>
            <a:off x="2263600" y="1779875"/>
            <a:ext cx="2829600" cy="16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501" name="Google Shape;5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9" cy="264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507" name="Google Shape;5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9" cy="3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0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MODIFICACIONES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CON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SELECCIÓN</a:t>
            </a:r>
            <a:endParaRPr sz="2500"/>
          </a:p>
        </p:txBody>
      </p:sp>
      <p:sp>
        <p:nvSpPr>
          <p:cNvPr id="513" name="Google Shape;513;p7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pic>
        <p:nvPicPr>
          <p:cNvPr id="519" name="Google Shape;5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50"/>
            <a:ext cx="8839199" cy="321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0900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9025"/>
            <a:ext cx="4260300" cy="3343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pic>
        <p:nvPicPr>
          <p:cNvPr id="525" name="Google Shape;5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75" y="1189900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pic>
        <p:nvPicPr>
          <p:cNvPr id="531" name="Google Shape;5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8" cy="216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537" name="Google Shape;5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525"/>
            <a:ext cx="8839201" cy="226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543" name="Google Shape;5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8" cy="278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6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ELIMINACIÓN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CON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SELECCIÓN</a:t>
            </a:r>
            <a:endParaRPr sz="2500"/>
          </a:p>
        </p:txBody>
      </p:sp>
      <p:sp>
        <p:nvSpPr>
          <p:cNvPr id="549" name="Google Shape;549;p76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</a:t>
            </a:r>
            <a:endParaRPr/>
          </a:p>
        </p:txBody>
      </p:sp>
      <p:pic>
        <p:nvPicPr>
          <p:cNvPr id="555" name="Google Shape;55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75" y="1159825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JUGADORES</a:t>
            </a:r>
            <a:endParaRPr/>
          </a:p>
        </p:txBody>
      </p:sp>
      <p:pic>
        <p:nvPicPr>
          <p:cNvPr id="561" name="Google Shape;5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25" y="1089650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ENTRENADOR</a:t>
            </a:r>
            <a:endParaRPr/>
          </a:p>
        </p:txBody>
      </p:sp>
      <p:pic>
        <p:nvPicPr>
          <p:cNvPr id="567" name="Google Shape;5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202" cy="369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</a:t>
            </a:r>
            <a:r>
              <a:rPr lang="es"/>
              <a:t>ESTADÍSTICAS</a:t>
            </a:r>
            <a:endParaRPr/>
          </a:p>
        </p:txBody>
      </p:sp>
      <p:pic>
        <p:nvPicPr>
          <p:cNvPr id="573" name="Google Shape;5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00" y="1199925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</a:t>
            </a:r>
            <a:endParaRPr/>
          </a:p>
        </p:txBody>
      </p:sp>
      <p:pic>
        <p:nvPicPr>
          <p:cNvPr id="579" name="Google Shape;5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129750"/>
            <a:ext cx="721416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EQUIPO DIRECTIVO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175" y="1152475"/>
            <a:ext cx="4143125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PARTIDOS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66825" cy="3416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375" y="1152475"/>
            <a:ext cx="4271924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08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ENTRADA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34725" cy="34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000" y="1152475"/>
            <a:ext cx="4360300" cy="341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